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5" r:id="rId6"/>
    <p:sldId id="259" r:id="rId7"/>
    <p:sldId id="266" r:id="rId8"/>
    <p:sldId id="261" r:id="rId9"/>
    <p:sldId id="262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990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57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960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6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99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344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92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841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20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597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0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EE6CF-CE14-407C-BDF3-0B38A8BFC62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87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Μάθημα </a:t>
            </a:r>
            <a:r>
              <a:rPr lang="en-US" dirty="0" smtClean="0"/>
              <a:t>7</a:t>
            </a:r>
            <a:r>
              <a:rPr lang="el-GR" dirty="0" smtClean="0"/>
              <a:t>ο</a:t>
            </a:r>
            <a:endParaRPr lang="en-US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Εισαγωγή στο </a:t>
            </a:r>
            <a:r>
              <a:rPr lang="en-US" dirty="0" smtClean="0"/>
              <a:t>MS Word</a:t>
            </a:r>
          </a:p>
          <a:p>
            <a:r>
              <a:rPr lang="el-GR" dirty="0" smtClean="0"/>
              <a:t>Αντιγραφή – Εύρεση Κειμένου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072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Αντικατάσταση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Με την λειτουργία της </a:t>
            </a:r>
            <a:r>
              <a:rPr lang="el-GR" dirty="0" smtClean="0"/>
              <a:t>«Αντικατάστασης» </a:t>
            </a:r>
            <a:r>
              <a:rPr lang="el-GR" dirty="0"/>
              <a:t>μπορούμε πολύ γρήγορα να εντοπίσουμε στο κείμενό μας, λέξεις και </a:t>
            </a:r>
            <a:r>
              <a:rPr lang="el-GR" dirty="0" smtClean="0"/>
              <a:t>φράσεις και να τις αντικαταστήσουμε με άλλες.</a:t>
            </a:r>
          </a:p>
          <a:p>
            <a:endParaRPr lang="el-GR" dirty="0"/>
          </a:p>
          <a:p>
            <a:endParaRPr lang="en-US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173" y="3522829"/>
            <a:ext cx="6393734" cy="2270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351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Αντιγραφή - Επικόλληση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Η αντιγραφή κι επικόλληση είναι δύο σημαντικές λειτουργίες που μας επιτρέπουν να </a:t>
            </a:r>
            <a:r>
              <a:rPr lang="el-GR" u="sng" dirty="0" smtClean="0"/>
              <a:t>μεταφέρουμε κείμενο </a:t>
            </a:r>
            <a:r>
              <a:rPr lang="el-GR" dirty="0" smtClean="0"/>
              <a:t>στο αρχείο </a:t>
            </a:r>
            <a:r>
              <a:rPr lang="en-US" dirty="0" smtClean="0"/>
              <a:t>Word </a:t>
            </a:r>
            <a:r>
              <a:rPr lang="el-GR" dirty="0" smtClean="0"/>
              <a:t>μας </a:t>
            </a:r>
            <a:r>
              <a:rPr lang="el-GR" u="sng" dirty="0" smtClean="0"/>
              <a:t>από μία άλλη πηγή</a:t>
            </a:r>
            <a:r>
              <a:rPr lang="el-GR" dirty="0" smtClean="0"/>
              <a:t>, όπως για παράδειγμα μία ιστοσελίδα ή ένα άλλο αρχείο </a:t>
            </a:r>
            <a:r>
              <a:rPr lang="en-US" dirty="0" smtClean="0"/>
              <a:t>Word</a:t>
            </a:r>
            <a:r>
              <a:rPr lang="el-GR" dirty="0"/>
              <a:t> </a:t>
            </a:r>
            <a:r>
              <a:rPr lang="el-GR" u="sng" dirty="0" smtClean="0"/>
              <a:t>χωρίς να το πληκτρολογούμε ξανά</a:t>
            </a:r>
            <a:r>
              <a:rPr lang="el-GR" dirty="0" smtClean="0"/>
              <a:t>.</a:t>
            </a:r>
          </a:p>
          <a:p>
            <a:endParaRPr lang="el-GR" dirty="0"/>
          </a:p>
          <a:p>
            <a:r>
              <a:rPr lang="el-GR" dirty="0" smtClean="0"/>
              <a:t>Μπορούμε να αντιγράψουμε:</a:t>
            </a:r>
          </a:p>
          <a:p>
            <a:pPr lvl="1"/>
            <a:r>
              <a:rPr lang="el-GR" dirty="0" smtClean="0"/>
              <a:t>Κείμενο</a:t>
            </a:r>
          </a:p>
          <a:p>
            <a:pPr lvl="1"/>
            <a:r>
              <a:rPr lang="el-GR" dirty="0" smtClean="0"/>
              <a:t>Εικόνες</a:t>
            </a:r>
          </a:p>
          <a:p>
            <a:pPr lvl="1"/>
            <a:r>
              <a:rPr lang="el-GR" dirty="0" smtClean="0"/>
              <a:t>Σχήματα</a:t>
            </a:r>
          </a:p>
          <a:p>
            <a:pPr lvl="1"/>
            <a:r>
              <a:rPr lang="el-GR" dirty="0" err="1" smtClean="0"/>
              <a:t>κ.α</a:t>
            </a:r>
            <a:endParaRPr lang="el-GR" dirty="0" smtClean="0"/>
          </a:p>
          <a:p>
            <a:pPr marL="0" indent="0">
              <a:buNone/>
            </a:pP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3967585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Αντιγραφή </a:t>
            </a:r>
            <a:r>
              <a:rPr lang="el-GR" dirty="0" smtClean="0"/>
              <a:t>– Επικόλληση (συνέχεια)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Δεν υπάρχει μέγιστο κι ελάχιστο όριο στο τι μπορούμε να αντιγράψουμε. Μπορούμε αν αντιγράψουμε:</a:t>
            </a:r>
          </a:p>
          <a:p>
            <a:endParaRPr lang="el-GR" dirty="0"/>
          </a:p>
          <a:p>
            <a:pPr lvl="1"/>
            <a:r>
              <a:rPr lang="el-GR" dirty="0" smtClean="0"/>
              <a:t>Ένα ολόκληρο κείμενο</a:t>
            </a:r>
          </a:p>
          <a:p>
            <a:pPr lvl="1"/>
            <a:r>
              <a:rPr lang="el-GR" dirty="0" smtClean="0"/>
              <a:t>Μία σελίδα</a:t>
            </a:r>
          </a:p>
          <a:p>
            <a:pPr lvl="1"/>
            <a:r>
              <a:rPr lang="el-GR" dirty="0" smtClean="0"/>
              <a:t>Μία παράγραφο</a:t>
            </a:r>
          </a:p>
          <a:p>
            <a:pPr lvl="1"/>
            <a:r>
              <a:rPr lang="el-GR" dirty="0" smtClean="0"/>
              <a:t>Μία λέξη </a:t>
            </a:r>
          </a:p>
          <a:p>
            <a:pPr lvl="1"/>
            <a:r>
              <a:rPr lang="el-GR" dirty="0" smtClean="0"/>
              <a:t>Ακόμα κι έναν χαρακτήρα (δηλ. ένα γράμμα ή έναν αριθμό)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245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Διατήρηση Μορφοποίησης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71266"/>
          </a:xfrm>
        </p:spPr>
        <p:txBody>
          <a:bodyPr/>
          <a:lstStyle/>
          <a:p>
            <a:pPr lvl="1"/>
            <a:endParaRPr lang="el-GR" dirty="0" smtClean="0"/>
          </a:p>
          <a:p>
            <a:pPr lvl="1"/>
            <a:endParaRPr lang="el-GR" dirty="0"/>
          </a:p>
          <a:p>
            <a:pPr lvl="1"/>
            <a:r>
              <a:rPr lang="el-GR" dirty="0" smtClean="0"/>
              <a:t>Μπορούμε να αντιγράφουμε ένα κείμενο με ή χωρίς την μορφοποίηση του. </a:t>
            </a:r>
            <a:r>
              <a:rPr lang="el-GR" dirty="0"/>
              <a:t> </a:t>
            </a:r>
            <a:endParaRPr lang="el-GR" dirty="0" smtClean="0"/>
          </a:p>
          <a:p>
            <a:pPr lvl="1"/>
            <a:endParaRPr lang="el-GR" dirty="0"/>
          </a:p>
          <a:p>
            <a:pPr lvl="1"/>
            <a:r>
              <a:rPr lang="el-GR" dirty="0" smtClean="0"/>
              <a:t>Διατήρηση Μορφοποίησης Προέλευσης:</a:t>
            </a:r>
          </a:p>
          <a:p>
            <a:pPr lvl="2"/>
            <a:r>
              <a:rPr lang="el-GR" sz="2400" dirty="0" smtClean="0"/>
              <a:t>Εδώ αντιγράφεται το κείμενο με την μορφοποίηση που έχει. Δηλαδή, το κείμενο που μεταφέρθηκε στο νέο αρχείο έχει την ίδια εμφάνιση (Μέγεθος γραμματοσειράς, χρώμα, επισήμανση </a:t>
            </a:r>
            <a:r>
              <a:rPr lang="el-GR" sz="2400" dirty="0" err="1" smtClean="0"/>
              <a:t>κ.α</a:t>
            </a:r>
            <a:r>
              <a:rPr lang="el-GR" sz="2400" dirty="0" smtClean="0"/>
              <a:t> ) με το αρχικό κείμενο</a:t>
            </a:r>
          </a:p>
          <a:p>
            <a:pPr lvl="2"/>
            <a:endParaRPr lang="el-GR" dirty="0"/>
          </a:p>
          <a:p>
            <a:pPr marL="914400" lvl="2" indent="0">
              <a:buNone/>
            </a:pPr>
            <a:endParaRPr lang="el-GR" dirty="0" smtClean="0"/>
          </a:p>
          <a:p>
            <a:pPr marL="914400" lvl="2" indent="0">
              <a:buNone/>
            </a:pPr>
            <a:endParaRPr lang="el-GR" dirty="0"/>
          </a:p>
          <a:p>
            <a:pPr marL="914400" lvl="2" indent="0">
              <a:buNone/>
            </a:pP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2458443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Διατήρηση </a:t>
            </a:r>
            <a:r>
              <a:rPr lang="el-GR" dirty="0" smtClean="0"/>
              <a:t>Μορφοποίησης</a:t>
            </a:r>
            <a:r>
              <a:rPr lang="en-US" dirty="0" smtClean="0"/>
              <a:t> (2)</a:t>
            </a:r>
            <a:endParaRPr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557" y="2440714"/>
            <a:ext cx="2598645" cy="2598645"/>
          </a:xfrm>
        </p:spPr>
      </p:pic>
    </p:spTree>
    <p:extLst>
      <p:ext uri="{BB962C8B-B14F-4D97-AF65-F5344CB8AC3E}">
        <p14:creationId xmlns:p14="http://schemas.microsoft.com/office/powerpoint/2010/main" val="1339908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Διατήρηση Μόνο Κειμένου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Σε αυτή τη περίπτωση έχουμε αντιγραφή μόνο του κειμένου χωρίς τη μορφοποίηση του.</a:t>
            </a:r>
          </a:p>
          <a:p>
            <a:endParaRPr lang="el-GR" dirty="0"/>
          </a:p>
          <a:p>
            <a:r>
              <a:rPr lang="el-GR" dirty="0" smtClean="0"/>
              <a:t>Το κείμενο που έχει μεταφερθεί ΔΕΝ έχει το μέγεθος γραμματοσειράς, το χρώμα γραμματοσειράς, την επισήμανση </a:t>
            </a:r>
            <a:r>
              <a:rPr lang="el-GR" dirty="0" err="1" smtClean="0"/>
              <a:t>κ.α</a:t>
            </a:r>
            <a:r>
              <a:rPr lang="el-GR" dirty="0" smtClean="0"/>
              <a:t> που έχει το αρχικό κείμενο.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889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Διατήρηση Μόνο </a:t>
            </a:r>
            <a:r>
              <a:rPr lang="el-GR" dirty="0" smtClean="0"/>
              <a:t>Κειμένου</a:t>
            </a:r>
            <a:r>
              <a:rPr lang="en-US" dirty="0" smtClean="0"/>
              <a:t> (2)</a:t>
            </a:r>
            <a:endParaRPr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040" y="2705781"/>
            <a:ext cx="2773920" cy="2591025"/>
          </a:xfrm>
        </p:spPr>
      </p:pic>
    </p:spTree>
    <p:extLst>
      <p:ext uri="{BB962C8B-B14F-4D97-AF65-F5344CB8AC3E}">
        <p14:creationId xmlns:p14="http://schemas.microsoft.com/office/powerpoint/2010/main" val="4102396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Αποκοπή - Επικόλληση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dirty="0" smtClean="0"/>
              <a:t>Με την αποκοπή το κείμενο που αντιγράφουμε ΔΙΑΓΡΑΦΕΤΑΙ</a:t>
            </a:r>
            <a:r>
              <a:rPr lang="en-US" dirty="0" smtClean="0"/>
              <a:t>.</a:t>
            </a:r>
          </a:p>
          <a:p>
            <a:endParaRPr lang="el-GR" dirty="0" smtClean="0"/>
          </a:p>
          <a:p>
            <a:r>
              <a:rPr lang="el-GR" dirty="0" smtClean="0"/>
              <a:t>Την αποκοπή την χρησιμοποιούμε όταν θέλουμε να μεταφέρουμε ένα κείμενο σε ένα άλλο αρχείο και ταυτόχρονα να διαγραφεί από το αρχικό αρχείο.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489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Εύρεση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682241" y="6174377"/>
            <a:ext cx="348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725988" y="5989711"/>
            <a:ext cx="391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Με την λειτουργία της «Εύρεσης» μπορούμε πολύ γρήγορα να εντοπίσουμε στο κείμενό μας, λέξεις και φράσεις.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8" name="Εικόνα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525" y="3461422"/>
            <a:ext cx="2606266" cy="2712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75065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296</Words>
  <Application>Microsoft Office PowerPoint</Application>
  <PresentationFormat>Ευρεία οθόνη</PresentationFormat>
  <Paragraphs>45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Θέμα του Office</vt:lpstr>
      <vt:lpstr>Μάθημα 7ο</vt:lpstr>
      <vt:lpstr>Αντιγραφή - Επικόλληση</vt:lpstr>
      <vt:lpstr>Αντιγραφή – Επικόλληση (συνέχεια)</vt:lpstr>
      <vt:lpstr>Διατήρηση Μορφοποίησης</vt:lpstr>
      <vt:lpstr>Διατήρηση Μορφοποίησης (2)</vt:lpstr>
      <vt:lpstr>Διατήρηση Μόνο Κειμένου</vt:lpstr>
      <vt:lpstr>Διατήρηση Μόνο Κειμένου (2)</vt:lpstr>
      <vt:lpstr>Αποκοπή - Επικόλληση</vt:lpstr>
      <vt:lpstr>Εύρεση </vt:lpstr>
      <vt:lpstr>Αντικατάσταση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Μάθημα 6ο</dc:title>
  <dc:creator>atsiov</dc:creator>
  <cp:lastModifiedBy>atsiov</cp:lastModifiedBy>
  <cp:revision>10</cp:revision>
  <dcterms:created xsi:type="dcterms:W3CDTF">2025-03-12T09:29:36Z</dcterms:created>
  <dcterms:modified xsi:type="dcterms:W3CDTF">2025-03-13T11:19:28Z</dcterms:modified>
</cp:coreProperties>
</file>